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0" r:id="rId1"/>
  </p:sldMasterIdLst>
  <p:sldIdLst>
    <p:sldId id="256" r:id="rId2"/>
    <p:sldId id="269" r:id="rId3"/>
    <p:sldId id="258" r:id="rId4"/>
    <p:sldId id="257" r:id="rId5"/>
    <p:sldId id="261" r:id="rId6"/>
    <p:sldId id="262" r:id="rId7"/>
    <p:sldId id="268" r:id="rId8"/>
    <p:sldId id="263" r:id="rId9"/>
    <p:sldId id="264" r:id="rId10"/>
    <p:sldId id="265" r:id="rId11"/>
    <p:sldId id="266" r:id="rId12"/>
    <p:sldId id="267" r:id="rId13"/>
    <p:sldId id="259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167005D8-4349-FD46-8200-1ABC57855818}" type="datetimeFigureOut">
              <a:rPr lang="en-US" smtClean="0"/>
              <a:pPr/>
              <a:t>3/3/15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 Lit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Prepositions</a:t>
            </a:r>
          </a:p>
          <a:p>
            <a:pPr lvl="1"/>
            <a:r>
              <a:rPr lang="en-US" dirty="0" smtClean="0">
                <a:ea typeface="ＭＳ Ｐゴシック" pitchFamily="-111" charset="-128"/>
                <a:cs typeface="ＭＳ Ｐゴシック" pitchFamily="-111" charset="-128"/>
              </a:rPr>
              <a:t>word that relates the noun or pronoun that appears with it to another word in the sentence</a:t>
            </a:r>
          </a:p>
          <a:p>
            <a:pPr lvl="1"/>
            <a:r>
              <a:rPr lang="en-US" dirty="0" smtClean="0">
                <a:ea typeface="ＭＳ Ｐゴシック" pitchFamily="-111" charset="-128"/>
                <a:cs typeface="ＭＳ Ｐゴシック" pitchFamily="-111" charset="-128"/>
              </a:rPr>
              <a:t>End with an Object of the Preposition (noun or pronoun)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3"/>
          </p:nvPr>
        </p:nvGraphicFramePr>
        <p:xfrm>
          <a:off x="635001" y="3809762"/>
          <a:ext cx="5011868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967"/>
                <a:gridCol w="1252967"/>
                <a:gridCol w="1252967"/>
                <a:gridCol w="1252967"/>
              </a:tblGrid>
              <a:tr h="2659968">
                <a:tc>
                  <a:txBody>
                    <a:bodyPr/>
                    <a:lstStyle/>
                    <a:p>
                      <a:r>
                        <a:rPr lang="en-US" dirty="0" smtClean="0"/>
                        <a:t>Aboard</a:t>
                      </a:r>
                    </a:p>
                    <a:p>
                      <a:r>
                        <a:rPr lang="en-US" dirty="0" smtClean="0"/>
                        <a:t>About</a:t>
                      </a:r>
                    </a:p>
                    <a:p>
                      <a:r>
                        <a:rPr lang="en-US" dirty="0" smtClean="0"/>
                        <a:t>Above</a:t>
                      </a:r>
                    </a:p>
                    <a:p>
                      <a:r>
                        <a:rPr lang="en-US" dirty="0" smtClean="0"/>
                        <a:t>Across</a:t>
                      </a:r>
                    </a:p>
                    <a:p>
                      <a:r>
                        <a:rPr lang="en-US" dirty="0" smtClean="0"/>
                        <a:t>After</a:t>
                      </a:r>
                    </a:p>
                    <a:p>
                      <a:r>
                        <a:rPr lang="en-US" dirty="0" smtClean="0"/>
                        <a:t>Among</a:t>
                      </a:r>
                    </a:p>
                    <a:p>
                      <a:r>
                        <a:rPr lang="en-US" dirty="0" smtClean="0"/>
                        <a:t>Before</a:t>
                      </a:r>
                    </a:p>
                    <a:p>
                      <a:r>
                        <a:rPr lang="en-US" dirty="0" smtClean="0"/>
                        <a:t>Beside</a:t>
                      </a:r>
                    </a:p>
                    <a:p>
                      <a:r>
                        <a:rPr lang="en-US" dirty="0" smtClean="0"/>
                        <a:t>By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Despite</a:t>
                      </a:r>
                    </a:p>
                    <a:p>
                      <a:r>
                        <a:rPr lang="en-US" dirty="0" smtClean="0"/>
                        <a:t>Down</a:t>
                      </a:r>
                    </a:p>
                    <a:p>
                      <a:r>
                        <a:rPr lang="en-US" dirty="0" smtClean="0"/>
                        <a:t>During</a:t>
                      </a:r>
                    </a:p>
                    <a:p>
                      <a:r>
                        <a:rPr lang="en-US" dirty="0" smtClean="0"/>
                        <a:t>Except</a:t>
                      </a:r>
                    </a:p>
                    <a:p>
                      <a:r>
                        <a:rPr lang="en-US" dirty="0" smtClean="0"/>
                        <a:t>For</a:t>
                      </a:r>
                    </a:p>
                    <a:p>
                      <a:r>
                        <a:rPr lang="en-US" dirty="0" smtClean="0"/>
                        <a:t>From</a:t>
                      </a:r>
                    </a:p>
                    <a:p>
                      <a:r>
                        <a:rPr lang="en-US" dirty="0" smtClean="0"/>
                        <a:t>In</a:t>
                      </a:r>
                    </a:p>
                    <a:p>
                      <a:r>
                        <a:rPr lang="en-US" dirty="0" smtClean="0"/>
                        <a:t>In front</a:t>
                      </a:r>
                      <a:r>
                        <a:rPr lang="en-US" baseline="0" dirty="0" smtClean="0"/>
                        <a:t> of</a:t>
                      </a:r>
                    </a:p>
                    <a:p>
                      <a:r>
                        <a:rPr lang="en-US" baseline="0" dirty="0" smtClean="0"/>
                        <a:t>Inside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spite of</a:t>
                      </a:r>
                    </a:p>
                    <a:p>
                      <a:r>
                        <a:rPr lang="en-US" dirty="0" smtClean="0"/>
                        <a:t>Instead of</a:t>
                      </a:r>
                    </a:p>
                    <a:p>
                      <a:r>
                        <a:rPr lang="en-US" dirty="0" smtClean="0"/>
                        <a:t>Into</a:t>
                      </a:r>
                    </a:p>
                    <a:p>
                      <a:r>
                        <a:rPr lang="en-US" dirty="0" smtClean="0"/>
                        <a:t>Near</a:t>
                      </a:r>
                    </a:p>
                    <a:p>
                      <a:r>
                        <a:rPr lang="en-US" dirty="0" smtClean="0"/>
                        <a:t>Next to</a:t>
                      </a:r>
                    </a:p>
                    <a:p>
                      <a:r>
                        <a:rPr lang="en-US" dirty="0" smtClean="0"/>
                        <a:t>Of</a:t>
                      </a:r>
                    </a:p>
                    <a:p>
                      <a:r>
                        <a:rPr lang="en-US" dirty="0" smtClean="0"/>
                        <a:t>Off </a:t>
                      </a:r>
                    </a:p>
                    <a:p>
                      <a:r>
                        <a:rPr lang="en-US" dirty="0" smtClean="0"/>
                        <a:t>On</a:t>
                      </a:r>
                    </a:p>
                    <a:p>
                      <a:r>
                        <a:rPr lang="en-US" dirty="0" smtClean="0"/>
                        <a:t>Onto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</a:t>
                      </a:r>
                    </a:p>
                    <a:p>
                      <a:r>
                        <a:rPr lang="en-US" dirty="0" smtClean="0"/>
                        <a:t>Over</a:t>
                      </a:r>
                    </a:p>
                    <a:p>
                      <a:r>
                        <a:rPr lang="en-US" dirty="0" smtClean="0"/>
                        <a:t>Prior to</a:t>
                      </a:r>
                    </a:p>
                    <a:p>
                      <a:r>
                        <a:rPr lang="en-US" dirty="0" smtClean="0"/>
                        <a:t>Through</a:t>
                      </a:r>
                    </a:p>
                    <a:p>
                      <a:r>
                        <a:rPr lang="en-US" dirty="0" smtClean="0"/>
                        <a:t>Throughout</a:t>
                      </a:r>
                    </a:p>
                    <a:p>
                      <a:r>
                        <a:rPr lang="en-US" dirty="0" smtClean="0"/>
                        <a:t>To</a:t>
                      </a:r>
                    </a:p>
                    <a:p>
                      <a:r>
                        <a:rPr lang="en-US" dirty="0" smtClean="0"/>
                        <a:t>Under</a:t>
                      </a:r>
                    </a:p>
                    <a:p>
                      <a:r>
                        <a:rPr lang="en-US" dirty="0" smtClean="0"/>
                        <a:t>Upon</a:t>
                      </a:r>
                    </a:p>
                    <a:p>
                      <a:r>
                        <a:rPr lang="en-US" dirty="0" smtClean="0"/>
                        <a:t>With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90157" y="3809762"/>
            <a:ext cx="22312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Preposition + Noun/Pronoun (the object of the prep) makes a prepositional phrase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Transitive</a:t>
            </a:r>
          </a:p>
          <a:p>
            <a:pPr lvl="1"/>
            <a:r>
              <a:rPr lang="en-US" dirty="0" smtClean="0"/>
              <a:t>Ask Who or What after Verb- If you can answer Yes, Transitive</a:t>
            </a:r>
          </a:p>
          <a:p>
            <a:pPr lvl="2"/>
            <a:r>
              <a:rPr lang="en-US" dirty="0" smtClean="0"/>
              <a:t>I drove Billy home from school.</a:t>
            </a:r>
          </a:p>
          <a:p>
            <a:pPr lvl="3"/>
            <a:r>
              <a:rPr lang="en-US" dirty="0" smtClean="0"/>
              <a:t>I drove who? Billy</a:t>
            </a:r>
          </a:p>
          <a:p>
            <a:pPr lvl="3"/>
            <a:r>
              <a:rPr lang="en-US" dirty="0" smtClean="0"/>
              <a:t>Transitive verb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Intransitive </a:t>
            </a:r>
          </a:p>
          <a:p>
            <a:pPr lvl="1"/>
            <a:r>
              <a:rPr lang="en-US" dirty="0" smtClean="0"/>
              <a:t>Ask Who or What after Verb- If you can’t answer, Intransitive</a:t>
            </a:r>
          </a:p>
          <a:p>
            <a:pPr lvl="2"/>
            <a:r>
              <a:rPr lang="en-US" dirty="0" smtClean="0"/>
              <a:t>I drove to school.</a:t>
            </a:r>
          </a:p>
          <a:p>
            <a:pPr lvl="3"/>
            <a:r>
              <a:rPr lang="en-US" dirty="0" smtClean="0"/>
              <a:t>I drove who?</a:t>
            </a:r>
          </a:p>
          <a:p>
            <a:pPr lvl="3"/>
            <a:r>
              <a:rPr lang="en-US" dirty="0" smtClean="0"/>
              <a:t>I drove what?</a:t>
            </a:r>
          </a:p>
          <a:p>
            <a:pPr lvl="3"/>
            <a:r>
              <a:rPr lang="en-US" dirty="0" smtClean="0"/>
              <a:t>No Answer: Intransitive verb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Subjects/Predicate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Subjects: Who/what the sentence is about</a:t>
            </a:r>
          </a:p>
          <a:p>
            <a:pPr lvl="1"/>
            <a:r>
              <a:rPr lang="en-US" dirty="0" smtClean="0"/>
              <a:t>Never in a prep phrase</a:t>
            </a:r>
          </a:p>
          <a:p>
            <a:pPr lvl="1"/>
            <a:r>
              <a:rPr lang="en-US" dirty="0" smtClean="0"/>
              <a:t>Here or There are never the subject</a:t>
            </a:r>
          </a:p>
          <a:p>
            <a:pPr lvl="1"/>
            <a:r>
              <a:rPr lang="en-US" dirty="0" smtClean="0"/>
              <a:t>Ask who or what before your verb to find the subject</a:t>
            </a:r>
          </a:p>
          <a:p>
            <a:r>
              <a:rPr lang="en-US" dirty="0" smtClean="0"/>
              <a:t>Predicate: Action or state of being </a:t>
            </a:r>
          </a:p>
          <a:p>
            <a:pPr lvl="1"/>
            <a:r>
              <a:rPr lang="en-US" dirty="0" smtClean="0"/>
              <a:t>Ask what the subject did</a:t>
            </a:r>
          </a:p>
          <a:p>
            <a:pPr lvl="1"/>
            <a:r>
              <a:rPr lang="en-US" dirty="0" smtClean="0"/>
              <a:t>Can be a verb phrase (helping verb added- We will go to the movie- will go is your verb phrase)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Phrases and Clauses</a:t>
            </a:r>
          </a:p>
          <a:p>
            <a:pPr lvl="1"/>
            <a:r>
              <a:rPr lang="en-US" dirty="0" err="1" smtClean="0"/>
              <a:t>Adj</a:t>
            </a:r>
            <a:r>
              <a:rPr lang="en-US" dirty="0" smtClean="0"/>
              <a:t>/Adv phrases: Prep phrases that modify a noun or pronoun (</a:t>
            </a:r>
            <a:r>
              <a:rPr lang="en-US" dirty="0" err="1" smtClean="0"/>
              <a:t>adj</a:t>
            </a:r>
            <a:r>
              <a:rPr lang="en-US" dirty="0" smtClean="0"/>
              <a:t> phrase) or adverb, verb, adjective (adv. Phrase)</a:t>
            </a:r>
          </a:p>
          <a:p>
            <a:pPr lvl="1"/>
            <a:r>
              <a:rPr lang="en-US" dirty="0" err="1" smtClean="0"/>
              <a:t>Adj</a:t>
            </a:r>
            <a:r>
              <a:rPr lang="en-US" dirty="0" smtClean="0"/>
              <a:t>/Adv clause: subordinate clause that modifies noun or pronoun (</a:t>
            </a:r>
            <a:r>
              <a:rPr lang="en-US" dirty="0" err="1" smtClean="0"/>
              <a:t>adj</a:t>
            </a:r>
            <a:r>
              <a:rPr lang="en-US" dirty="0" smtClean="0"/>
              <a:t> clause) or verb, adv, </a:t>
            </a:r>
            <a:r>
              <a:rPr lang="en-US" dirty="0" err="1" smtClean="0"/>
              <a:t>adj</a:t>
            </a:r>
            <a:r>
              <a:rPr lang="en-US" dirty="0" smtClean="0"/>
              <a:t> (adv clause)</a:t>
            </a:r>
          </a:p>
          <a:p>
            <a:r>
              <a:rPr lang="en-US" dirty="0" smtClean="0"/>
              <a:t>Appositives</a:t>
            </a:r>
          </a:p>
          <a:p>
            <a:pPr lvl="1"/>
            <a:r>
              <a:rPr lang="en-US" dirty="0" smtClean="0"/>
              <a:t>Noun next to another noun to rename or identify</a:t>
            </a:r>
          </a:p>
          <a:p>
            <a:r>
              <a:rPr lang="en-US" dirty="0" smtClean="0"/>
              <a:t>Participle: form of a verb working as a adjective</a:t>
            </a:r>
          </a:p>
          <a:p>
            <a:r>
              <a:rPr lang="en-US" dirty="0" smtClean="0"/>
              <a:t>Gerund: form of a verb working as a noun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Complements and IO/DO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Renaming or describing subject</a:t>
            </a:r>
          </a:p>
          <a:p>
            <a:r>
              <a:rPr lang="en-US" dirty="0" smtClean="0"/>
              <a:t>Subject + Linking verb + </a:t>
            </a:r>
            <a:r>
              <a:rPr lang="en-US" dirty="0" err="1" smtClean="0"/>
              <a:t>Adj</a:t>
            </a:r>
            <a:r>
              <a:rPr lang="en-US" dirty="0" smtClean="0"/>
              <a:t> (PA)</a:t>
            </a:r>
          </a:p>
          <a:p>
            <a:r>
              <a:rPr lang="en-US" dirty="0" smtClean="0"/>
              <a:t>Subject + Linking verb + Noun (PN) </a:t>
            </a:r>
          </a:p>
          <a:p>
            <a:endParaRPr lang="en-US" dirty="0" smtClean="0"/>
          </a:p>
          <a:p>
            <a:r>
              <a:rPr lang="en-US" dirty="0" smtClean="0"/>
              <a:t>Subject + Action verb +who/what = DO</a:t>
            </a:r>
          </a:p>
          <a:p>
            <a:r>
              <a:rPr lang="en-US" dirty="0" smtClean="0"/>
              <a:t>Subject + Action verb (DO) to whom/for whom = IO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125 Question </a:t>
            </a:r>
            <a:r>
              <a:rPr lang="en-US" dirty="0" smtClean="0"/>
              <a:t>breakdown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Literature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17 – matching author and short story, content MC</a:t>
            </a:r>
          </a:p>
          <a:p>
            <a:r>
              <a:rPr lang="en-US" dirty="0" smtClean="0"/>
              <a:t>15 </a:t>
            </a:r>
            <a:r>
              <a:rPr lang="en-US" dirty="0" err="1" smtClean="0"/>
              <a:t>FtoA</a:t>
            </a:r>
            <a:r>
              <a:rPr lang="en-US" dirty="0" smtClean="0"/>
              <a:t> – </a:t>
            </a:r>
            <a:r>
              <a:rPr lang="en-US" dirty="0" smtClean="0"/>
              <a:t>character matching and content MC</a:t>
            </a:r>
          </a:p>
          <a:p>
            <a:r>
              <a:rPr lang="en-US" dirty="0" smtClean="0"/>
              <a:t>22 Crucible – character matching, content MC, quote matching</a:t>
            </a:r>
          </a:p>
          <a:p>
            <a:r>
              <a:rPr lang="en-US" dirty="0" smtClean="0"/>
              <a:t>15 historical background fill in the blank (with word bank)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Grammar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15 vocabulary –matching</a:t>
            </a:r>
          </a:p>
          <a:p>
            <a:r>
              <a:rPr lang="en-US" dirty="0" smtClean="0"/>
              <a:t>19 Parts of Speech ID</a:t>
            </a:r>
          </a:p>
          <a:p>
            <a:r>
              <a:rPr lang="en-US" dirty="0" smtClean="0"/>
              <a:t>22 Parts of Sentence ID</a:t>
            </a:r>
          </a:p>
          <a:p>
            <a:r>
              <a:rPr lang="en-US" dirty="0" smtClean="0"/>
              <a:t>Both grammar sections are broken down into smaller sections</a:t>
            </a:r>
          </a:p>
          <a:p>
            <a:r>
              <a:rPr lang="en-US" dirty="0" smtClean="0"/>
              <a:t>Grammar is identifying the underlined part of the sentence from a word bank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Unit 1: </a:t>
            </a:r>
          </a:p>
          <a:p>
            <a:pPr lvl="1"/>
            <a:r>
              <a:rPr lang="en-US" dirty="0" smtClean="0"/>
              <a:t>Native Americans literature</a:t>
            </a:r>
          </a:p>
          <a:p>
            <a:pPr lvl="1"/>
            <a:r>
              <a:rPr lang="en-US" dirty="0" smtClean="0"/>
              <a:t>Puritan literature</a:t>
            </a:r>
          </a:p>
          <a:p>
            <a:r>
              <a:rPr lang="en-US" dirty="0" smtClean="0"/>
              <a:t>Unit 2: </a:t>
            </a:r>
          </a:p>
          <a:p>
            <a:pPr lvl="1"/>
            <a:r>
              <a:rPr lang="en-US" dirty="0" smtClean="0"/>
              <a:t>Age of Reason</a:t>
            </a:r>
          </a:p>
          <a:p>
            <a:r>
              <a:rPr lang="en-US" dirty="0" smtClean="0"/>
              <a:t>Unit 3:</a:t>
            </a:r>
          </a:p>
          <a:p>
            <a:pPr lvl="1"/>
            <a:r>
              <a:rPr lang="en-US" dirty="0" smtClean="0"/>
              <a:t>Romanticism </a:t>
            </a:r>
          </a:p>
          <a:p>
            <a:pPr lvl="1"/>
            <a:r>
              <a:rPr lang="en-US" dirty="0" smtClean="0"/>
              <a:t>Transcendentalism</a:t>
            </a:r>
          </a:p>
          <a:p>
            <a:r>
              <a:rPr lang="en-US" dirty="0" smtClean="0"/>
              <a:t>Unit 4: </a:t>
            </a:r>
          </a:p>
          <a:p>
            <a:pPr lvl="1"/>
            <a:r>
              <a:rPr lang="en-US" dirty="0" smtClean="0"/>
              <a:t>Realism and Naturalism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Grizzlies Walked Upright</a:t>
            </a:r>
          </a:p>
          <a:p>
            <a:r>
              <a:rPr lang="en-US" dirty="0" smtClean="0"/>
              <a:t>Earth on Turtle’s Back</a:t>
            </a:r>
          </a:p>
          <a:p>
            <a:r>
              <a:rPr lang="en-US" dirty="0" smtClean="0"/>
              <a:t>Navajo Origin Legend</a:t>
            </a:r>
          </a:p>
          <a:p>
            <a:r>
              <a:rPr lang="en-US" dirty="0" smtClean="0"/>
              <a:t>Fall of the House of Usher</a:t>
            </a:r>
          </a:p>
          <a:p>
            <a:r>
              <a:rPr lang="en-US" dirty="0" smtClean="0"/>
              <a:t>Devil and Tom Walker</a:t>
            </a:r>
          </a:p>
          <a:p>
            <a:r>
              <a:rPr lang="en-US" dirty="0" smtClean="0"/>
              <a:t>Where is Here?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Crucible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Abigail Williams</a:t>
            </a:r>
          </a:p>
          <a:p>
            <a:r>
              <a:rPr lang="en-US" dirty="0" err="1" smtClean="0"/>
              <a:t>Tituba</a:t>
            </a:r>
            <a:endParaRPr lang="en-US" dirty="0" smtClean="0"/>
          </a:p>
          <a:p>
            <a:r>
              <a:rPr lang="en-US" dirty="0" smtClean="0"/>
              <a:t>Mary Warren</a:t>
            </a:r>
          </a:p>
          <a:p>
            <a:r>
              <a:rPr lang="en-US" dirty="0" smtClean="0"/>
              <a:t>Mercy Lewis</a:t>
            </a:r>
          </a:p>
          <a:p>
            <a:r>
              <a:rPr lang="en-US" dirty="0" smtClean="0"/>
              <a:t>Rev. Parris</a:t>
            </a:r>
          </a:p>
          <a:p>
            <a:r>
              <a:rPr lang="en-US" dirty="0" smtClean="0"/>
              <a:t>Rev. Hale</a:t>
            </a:r>
          </a:p>
          <a:p>
            <a:r>
              <a:rPr lang="en-US" dirty="0" smtClean="0"/>
              <a:t>John Proctor</a:t>
            </a:r>
          </a:p>
          <a:p>
            <a:r>
              <a:rPr lang="en-US" dirty="0" smtClean="0"/>
              <a:t>Elizabeth Proctor</a:t>
            </a:r>
          </a:p>
          <a:p>
            <a:r>
              <a:rPr lang="en-US" dirty="0" smtClean="0"/>
              <a:t>Rebecca Nurse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Giles Corey</a:t>
            </a:r>
          </a:p>
          <a:p>
            <a:r>
              <a:rPr lang="en-US" dirty="0" smtClean="0"/>
              <a:t>Martha Corey</a:t>
            </a:r>
          </a:p>
          <a:p>
            <a:r>
              <a:rPr lang="en-US" dirty="0" smtClean="0"/>
              <a:t>Goody Good</a:t>
            </a:r>
          </a:p>
          <a:p>
            <a:r>
              <a:rPr lang="en-US" dirty="0" smtClean="0"/>
              <a:t>Goody </a:t>
            </a:r>
            <a:r>
              <a:rPr lang="en-US" dirty="0" err="1" smtClean="0"/>
              <a:t>Osburn</a:t>
            </a:r>
            <a:endParaRPr lang="en-US" dirty="0" smtClean="0"/>
          </a:p>
          <a:p>
            <a:r>
              <a:rPr lang="en-US" dirty="0" smtClean="0"/>
              <a:t>Ann Putnam</a:t>
            </a:r>
          </a:p>
          <a:p>
            <a:r>
              <a:rPr lang="en-US" dirty="0" smtClean="0"/>
              <a:t>Mr. Putnam</a:t>
            </a:r>
          </a:p>
          <a:p>
            <a:r>
              <a:rPr lang="en-US" dirty="0" smtClean="0"/>
              <a:t>Judge </a:t>
            </a:r>
            <a:r>
              <a:rPr lang="en-US" dirty="0" err="1" smtClean="0"/>
              <a:t>Danforth</a:t>
            </a:r>
            <a:endParaRPr lang="en-US" dirty="0" smtClean="0"/>
          </a:p>
          <a:p>
            <a:r>
              <a:rPr lang="en-US" dirty="0" smtClean="0"/>
              <a:t>Judge </a:t>
            </a:r>
            <a:r>
              <a:rPr lang="en-US" dirty="0" err="1" smtClean="0"/>
              <a:t>Hathorne</a:t>
            </a:r>
            <a:endParaRPr lang="en-US" dirty="0" smtClean="0"/>
          </a:p>
          <a:p>
            <a:r>
              <a:rPr lang="en-US" dirty="0" smtClean="0"/>
              <a:t>Betty Parris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Crucible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Act 2</a:t>
            </a:r>
          </a:p>
          <a:p>
            <a:pPr lvl="2"/>
            <a:r>
              <a:rPr lang="en-US" dirty="0" smtClean="0"/>
              <a:t>Tense relationship </a:t>
            </a:r>
            <a:r>
              <a:rPr lang="en-US" dirty="0" err="1" smtClean="0"/>
              <a:t>b/t</a:t>
            </a:r>
            <a:r>
              <a:rPr lang="en-US" dirty="0" smtClean="0"/>
              <a:t> Proctors</a:t>
            </a:r>
          </a:p>
          <a:p>
            <a:pPr lvl="2"/>
            <a:r>
              <a:rPr lang="en-US" dirty="0" smtClean="0"/>
              <a:t>More accusations start</a:t>
            </a:r>
          </a:p>
          <a:p>
            <a:pPr lvl="2"/>
            <a:r>
              <a:rPr lang="en-US" dirty="0" smtClean="0"/>
              <a:t>Hale visits Proctors, learn about dislike for Parris</a:t>
            </a:r>
          </a:p>
          <a:p>
            <a:pPr lvl="2"/>
            <a:r>
              <a:rPr lang="en-US" dirty="0" smtClean="0"/>
              <a:t>Elizabeth, Martha, Rebecca arrested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Act 4</a:t>
            </a:r>
          </a:p>
          <a:p>
            <a:pPr lvl="1"/>
            <a:r>
              <a:rPr lang="en-US" dirty="0" smtClean="0"/>
              <a:t>Abby runs away</a:t>
            </a:r>
          </a:p>
          <a:p>
            <a:pPr lvl="1"/>
            <a:r>
              <a:rPr lang="en-US" dirty="0" smtClean="0"/>
              <a:t>Elizabeth is asked to convince John to confess</a:t>
            </a:r>
          </a:p>
          <a:p>
            <a:pPr lvl="1"/>
            <a:r>
              <a:rPr lang="en-US" dirty="0" smtClean="0"/>
              <a:t>Hale is back, asking for confessions</a:t>
            </a:r>
          </a:p>
          <a:p>
            <a:pPr lvl="1"/>
            <a:r>
              <a:rPr lang="en-US" dirty="0" smtClean="0"/>
              <a:t>John confesses, then changes his  mind</a:t>
            </a:r>
          </a:p>
          <a:p>
            <a:pPr lvl="1"/>
            <a:r>
              <a:rPr lang="en-US" dirty="0" smtClean="0"/>
              <a:t>He has his goodness, hangs.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Act 1</a:t>
            </a:r>
          </a:p>
          <a:p>
            <a:pPr lvl="1"/>
            <a:r>
              <a:rPr lang="en-US" dirty="0" smtClean="0"/>
              <a:t>Dancing in woods</a:t>
            </a:r>
          </a:p>
          <a:p>
            <a:pPr lvl="1"/>
            <a:r>
              <a:rPr lang="en-US" dirty="0" smtClean="0"/>
              <a:t>Girls fall ill</a:t>
            </a:r>
          </a:p>
          <a:p>
            <a:pPr lvl="1"/>
            <a:r>
              <a:rPr lang="en-US" dirty="0" smtClean="0"/>
              <a:t>Learn about Proctor/Abby affair</a:t>
            </a:r>
          </a:p>
          <a:p>
            <a:pPr lvl="1"/>
            <a:r>
              <a:rPr lang="en-US" dirty="0" smtClean="0"/>
              <a:t>First accusations	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Act 3		</a:t>
            </a:r>
          </a:p>
          <a:p>
            <a:pPr lvl="1"/>
            <a:r>
              <a:rPr lang="en-US" dirty="0" smtClean="0"/>
              <a:t>Mary is to go to court</a:t>
            </a:r>
          </a:p>
          <a:p>
            <a:pPr lvl="1"/>
            <a:r>
              <a:rPr lang="en-US" dirty="0" smtClean="0"/>
              <a:t>Giles/Francis/John try to save wives</a:t>
            </a:r>
          </a:p>
          <a:p>
            <a:pPr lvl="1"/>
            <a:r>
              <a:rPr lang="en-US" dirty="0" smtClean="0"/>
              <a:t>Court won’t budge, John admits to adultery</a:t>
            </a:r>
          </a:p>
          <a:p>
            <a:pPr lvl="1"/>
            <a:r>
              <a:rPr lang="en-US" dirty="0" smtClean="0"/>
              <a:t>Mary weakens, accuses John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Farewell to Arms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US" dirty="0" smtClean="0"/>
              <a:t>Characters </a:t>
            </a:r>
          </a:p>
          <a:p>
            <a:pPr lvl="2"/>
            <a:r>
              <a:rPr lang="en-US" dirty="0" smtClean="0"/>
              <a:t>Know the characters and the short description of them (matching section)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r>
              <a:rPr lang="en-US" dirty="0" smtClean="0"/>
              <a:t>Multiple choice questions on plot</a:t>
            </a:r>
          </a:p>
          <a:p>
            <a:pPr lvl="1"/>
            <a:r>
              <a:rPr lang="en-US" dirty="0" smtClean="0"/>
              <a:t>Review the wiki notes summaries on the chapters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0" y="2286000"/>
            <a:ext cx="6197600" cy="416656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Parts of Speech: Pronouns</a:t>
            </a:r>
          </a:p>
          <a:p>
            <a:pPr lvl="2"/>
            <a:r>
              <a:rPr lang="en-US" dirty="0" smtClean="0"/>
              <a:t>Personal: 1</a:t>
            </a:r>
            <a:r>
              <a:rPr lang="en-US" baseline="30000" dirty="0" smtClean="0"/>
              <a:t>st</a:t>
            </a:r>
            <a:r>
              <a:rPr lang="en-US" dirty="0" smtClean="0"/>
              <a:t>, 2</a:t>
            </a:r>
            <a:r>
              <a:rPr lang="en-US" baseline="30000" dirty="0" smtClean="0"/>
              <a:t>nd</a:t>
            </a:r>
            <a:r>
              <a:rPr lang="en-US" dirty="0" smtClean="0"/>
              <a:t>, 3</a:t>
            </a:r>
            <a:r>
              <a:rPr lang="en-US" baseline="30000" dirty="0" smtClean="0"/>
              <a:t>rd</a:t>
            </a:r>
            <a:r>
              <a:rPr lang="en-US" dirty="0" smtClean="0"/>
              <a:t> (I, me, we, you, she, he, him etc)</a:t>
            </a:r>
          </a:p>
          <a:p>
            <a:pPr lvl="3"/>
            <a:r>
              <a:rPr lang="en-US" dirty="0" smtClean="0"/>
              <a:t>Antecedent: Word that a pronoun replaces</a:t>
            </a:r>
          </a:p>
          <a:p>
            <a:pPr lvl="2"/>
            <a:r>
              <a:rPr lang="en-US" dirty="0" smtClean="0"/>
              <a:t>Demonstrative: Directs attention </a:t>
            </a:r>
          </a:p>
          <a:p>
            <a:pPr lvl="3"/>
            <a:r>
              <a:rPr lang="en-US" dirty="0" smtClean="0"/>
              <a:t>This, That, These, Those </a:t>
            </a:r>
          </a:p>
          <a:p>
            <a:pPr lvl="2"/>
            <a:r>
              <a:rPr lang="en-US" dirty="0" smtClean="0"/>
              <a:t>Relative: Relates parts of the sentences</a:t>
            </a:r>
          </a:p>
          <a:p>
            <a:pPr lvl="3"/>
            <a:r>
              <a:rPr lang="en-US" dirty="0" smtClean="0"/>
              <a:t>That, Which, Whom, Whose, Who</a:t>
            </a:r>
          </a:p>
          <a:p>
            <a:pPr lvl="2"/>
            <a:r>
              <a:rPr lang="en-US" dirty="0" smtClean="0"/>
              <a:t>Interrogative: Asks a question</a:t>
            </a:r>
          </a:p>
          <a:p>
            <a:pPr lvl="3"/>
            <a:r>
              <a:rPr lang="en-US" dirty="0" smtClean="0"/>
              <a:t>Who, Whom, What, Whose, Which</a:t>
            </a:r>
          </a:p>
          <a:p>
            <a:pPr lvl="2"/>
            <a:r>
              <a:rPr lang="en-US" dirty="0" smtClean="0"/>
              <a:t>Indefinite: Undefined amount</a:t>
            </a:r>
          </a:p>
          <a:p>
            <a:pPr lvl="3"/>
            <a:r>
              <a:rPr lang="en-US" dirty="0" smtClean="0"/>
              <a:t>Ex: some, all, many, everyone, both, someone</a:t>
            </a:r>
          </a:p>
          <a:p>
            <a:pPr lvl="2"/>
            <a:r>
              <a:rPr lang="en-US" dirty="0" smtClean="0"/>
              <a:t>Reflexive/Intensive: Ends in –self, -selves</a:t>
            </a:r>
          </a:p>
          <a:p>
            <a:pPr lvl="3"/>
            <a:r>
              <a:rPr lang="en-US" dirty="0" smtClean="0"/>
              <a:t>R- Reflects back on action in sentence</a:t>
            </a:r>
          </a:p>
          <a:p>
            <a:pPr lvl="3"/>
            <a:r>
              <a:rPr lang="en-US" dirty="0" smtClean="0"/>
              <a:t>I- intensifies meaning of sentence	</a:t>
            </a:r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Conjunctions: Link parts of sentence together</a:t>
            </a:r>
          </a:p>
          <a:p>
            <a:pPr lvl="1"/>
            <a:r>
              <a:rPr lang="en-US" dirty="0" smtClean="0"/>
              <a:t>Coordinating</a:t>
            </a:r>
          </a:p>
          <a:p>
            <a:pPr lvl="2"/>
            <a:r>
              <a:rPr lang="en-US" dirty="0" smtClean="0"/>
              <a:t>FANBOYS</a:t>
            </a:r>
          </a:p>
          <a:p>
            <a:pPr lvl="1"/>
            <a:r>
              <a:rPr lang="en-US" dirty="0" smtClean="0"/>
              <a:t>Correlative: 2 parts 	</a:t>
            </a:r>
          </a:p>
          <a:p>
            <a:pPr lvl="2"/>
            <a:r>
              <a:rPr lang="en-US" dirty="0" smtClean="0"/>
              <a:t>Both…and, Neither….nor, Either….or, Not only… but also, whether… or</a:t>
            </a:r>
          </a:p>
          <a:p>
            <a:pPr lvl="1"/>
            <a:r>
              <a:rPr lang="en-US" dirty="0" smtClean="0"/>
              <a:t>Subordinating: Is dependant on the rest of the sentence</a:t>
            </a:r>
          </a:p>
          <a:p>
            <a:pPr lvl="2"/>
            <a:r>
              <a:rPr lang="en-US" dirty="0" smtClean="0"/>
              <a:t>EX: While, If, Because, Until, Since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1062</TotalTime>
  <Words>862</Words>
  <Application>Microsoft Macintosh PowerPoint</Application>
  <PresentationFormat>On-screen Show (4:3)</PresentationFormat>
  <Paragraphs>176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Codex</vt:lpstr>
      <vt:lpstr>Am Lit review</vt:lpstr>
      <vt:lpstr>125 Question breakdown</vt:lpstr>
      <vt:lpstr>Historical Background</vt:lpstr>
      <vt:lpstr>Short Stories</vt:lpstr>
      <vt:lpstr>The Crucible</vt:lpstr>
      <vt:lpstr>Crucible</vt:lpstr>
      <vt:lpstr>A Farewell to Arms</vt:lpstr>
      <vt:lpstr>Grammar</vt:lpstr>
      <vt:lpstr>Grammar</vt:lpstr>
      <vt:lpstr>Grammar</vt:lpstr>
      <vt:lpstr>Verbs</vt:lpstr>
      <vt:lpstr>Subjects/Predicate</vt:lpstr>
      <vt:lpstr>Grammar </vt:lpstr>
      <vt:lpstr>Complements and IO/DO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 Lit review</dc:title>
  <dc:creator>Katherine Hausauer</dc:creator>
  <cp:lastModifiedBy>Katie Hausauer</cp:lastModifiedBy>
  <cp:revision>5</cp:revision>
  <dcterms:created xsi:type="dcterms:W3CDTF">2015-03-03T13:21:31Z</dcterms:created>
  <dcterms:modified xsi:type="dcterms:W3CDTF">2015-03-03T13:50:01Z</dcterms:modified>
</cp:coreProperties>
</file>